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.jpeg" ContentType="image/jpeg"/>
  <Override PartName="/ppt/media/image1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5.jpeg" ContentType="image/jpeg"/>
  <Override PartName="/ppt/media/image16.png" ContentType="image/png"/>
  <Override PartName="/ppt/media/image14.png" ContentType="image/png"/>
  <Override PartName="/ppt/media/image3.png" ContentType="image/png"/>
  <Override PartName="/ppt/media/image17.jpeg" ContentType="image/jpeg"/>
  <Override PartName="/ppt/media/image5.png" ContentType="image/png"/>
  <Override PartName="/ppt/media/image10.png" ContentType="image/png"/>
  <Override PartName="/ppt/media/image2.png" ContentType="image/png"/>
  <Override PartName="/ppt/media/image4.png" ContentType="image/png"/>
  <Override PartName="/ppt/media/image6.png" ContentType="image/png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4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s/slide1.xml" ContentType="application/vnd.openxmlformats-officedocument.presentationml.slide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sldIdLst>
    <p:sldId id="256" r:id="rId8"/>
    <p:sldId id="257" r:id="rId9"/>
    <p:sldId id="258" r:id="rId10"/>
    <p:sldId id="259" r:id="rId11"/>
    <p:sldId id="260" r:id="rId12"/>
    <p:sldId id="261" r:id="rId13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5.xml"/><Relationship Id="rId9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图片 1" descr=""/>
          <p:cNvPicPr/>
          <p:nvPr/>
        </p:nvPicPr>
        <p:blipFill>
          <a:blip r:embed="rId2"/>
          <a:srcRect l="23749" t="0" r="0" b="0"/>
          <a:stretch/>
        </p:blipFill>
        <p:spPr>
          <a:xfrm flipH="1">
            <a:off x="2896560" y="0"/>
            <a:ext cx="9295560" cy="6857280"/>
          </a:xfrm>
          <a:prstGeom prst="rect">
            <a:avLst/>
          </a:prstGeom>
          <a:ln>
            <a:noFill/>
          </a:ln>
        </p:spPr>
      </p:pic>
      <p:sp>
        <p:nvSpPr>
          <p:cNvPr id="1" name="CustomShape 1"/>
          <p:cNvSpPr/>
          <p:nvPr/>
        </p:nvSpPr>
        <p:spPr>
          <a:xfrm>
            <a:off x="0" y="0"/>
            <a:ext cx="6095160" cy="6857280"/>
          </a:xfrm>
          <a:prstGeom prst="rect">
            <a:avLst/>
          </a:prstGeom>
          <a:solidFill>
            <a:srgbClr val="004b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" name="图片 3" descr=""/>
          <p:cNvPicPr/>
          <p:nvPr/>
        </p:nvPicPr>
        <p:blipFill>
          <a:blip r:embed="rId3"/>
          <a:stretch/>
        </p:blipFill>
        <p:spPr>
          <a:xfrm>
            <a:off x="9960120" y="336960"/>
            <a:ext cx="1780920" cy="446400"/>
          </a:xfrm>
          <a:prstGeom prst="rect">
            <a:avLst/>
          </a:prstGeom>
          <a:ln>
            <a:noFill/>
          </a:ln>
        </p:spPr>
      </p:pic>
      <p:sp>
        <p:nvSpPr>
          <p:cNvPr id="3" name="CustomShape 2"/>
          <p:cNvSpPr/>
          <p:nvPr/>
        </p:nvSpPr>
        <p:spPr>
          <a:xfrm>
            <a:off x="1095840" y="5210640"/>
            <a:ext cx="654120" cy="654120"/>
          </a:xfrm>
          <a:prstGeom prst="ellipse">
            <a:avLst/>
          </a:prstGeom>
          <a:blipFill rotWithShape="0">
            <a:blip r:embed="rId4"/>
            <a:stretch>
              <a:fillRect/>
            </a:stretch>
          </a:blipFill>
          <a:ln w="63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Line 3"/>
          <p:cNvSpPr/>
          <p:nvPr/>
        </p:nvSpPr>
        <p:spPr>
          <a:xfrm>
            <a:off x="1154880" y="3934080"/>
            <a:ext cx="553320" cy="0"/>
          </a:xfrm>
          <a:prstGeom prst="line">
            <a:avLst/>
          </a:prstGeom>
          <a:ln w="57240">
            <a:solidFill>
              <a:srgbClr val="ec792a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/>
        </p:style>
      </p:sp>
      <p:sp>
        <p:nvSpPr>
          <p:cNvPr id="5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7" descr=""/>
          <p:cNvPicPr/>
          <p:nvPr/>
        </p:nvPicPr>
        <p:blipFill>
          <a:blip r:embed="rId2"/>
          <a:stretch/>
        </p:blipFill>
        <p:spPr>
          <a:xfrm>
            <a:off x="10565280" y="207000"/>
            <a:ext cx="1369800" cy="290160"/>
          </a:xfrm>
          <a:prstGeom prst="rect">
            <a:avLst/>
          </a:prstGeom>
          <a:ln>
            <a:noFill/>
          </a:ln>
        </p:spPr>
      </p:pic>
      <p:pic>
        <p:nvPicPr>
          <p:cNvPr id="44" name="图片 8" descr=""/>
          <p:cNvPicPr/>
          <p:nvPr/>
        </p:nvPicPr>
        <p:blipFill>
          <a:blip r:embed="rId3">
            <a:alphaModFix amt="38000"/>
          </a:blip>
          <a:srcRect l="0" t="0" r="0" b="62803"/>
          <a:stretch/>
        </p:blipFill>
        <p:spPr>
          <a:xfrm>
            <a:off x="9168840" y="4754880"/>
            <a:ext cx="2900520" cy="2102400"/>
          </a:xfrm>
          <a:prstGeom prst="rect">
            <a:avLst/>
          </a:prstGeom>
          <a:ln>
            <a:noFill/>
          </a:ln>
        </p:spPr>
      </p:pic>
      <p:sp>
        <p:nvSpPr>
          <p:cNvPr id="45" name="CustomShape 1"/>
          <p:cNvSpPr/>
          <p:nvPr/>
        </p:nvSpPr>
        <p:spPr>
          <a:xfrm>
            <a:off x="10845720" y="6642720"/>
            <a:ext cx="648360" cy="648360"/>
          </a:xfrm>
          <a:prstGeom prst="ellipse">
            <a:avLst/>
          </a:prstGeom>
          <a:solidFill>
            <a:srgbClr val="00c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CustomShape 2"/>
          <p:cNvSpPr/>
          <p:nvPr/>
        </p:nvSpPr>
        <p:spPr>
          <a:xfrm>
            <a:off x="7458480" y="6184440"/>
            <a:ext cx="404280" cy="40428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" name="CustomShape 3"/>
          <p:cNvSpPr/>
          <p:nvPr/>
        </p:nvSpPr>
        <p:spPr>
          <a:xfrm>
            <a:off x="9557280" y="5848560"/>
            <a:ext cx="374040" cy="37404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" name="CustomShape 4"/>
          <p:cNvSpPr/>
          <p:nvPr/>
        </p:nvSpPr>
        <p:spPr>
          <a:xfrm>
            <a:off x="1919880" y="6473520"/>
            <a:ext cx="244080" cy="244080"/>
          </a:xfrm>
          <a:prstGeom prst="ellipse">
            <a:avLst/>
          </a:prstGeom>
          <a:solidFill>
            <a:srgbClr val="ff9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" name="Line 5"/>
          <p:cNvSpPr/>
          <p:nvPr/>
        </p:nvSpPr>
        <p:spPr>
          <a:xfrm>
            <a:off x="477000" y="264600"/>
            <a:ext cx="9810000" cy="0"/>
          </a:xfrm>
          <a:prstGeom prst="line">
            <a:avLst/>
          </a:prstGeom>
          <a:ln w="19080">
            <a:solidFill>
              <a:srgbClr val="ec792a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/>
        </p:style>
      </p:sp>
      <p:sp>
        <p:nvSpPr>
          <p:cNvPr id="50" name="PlaceHolder 6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图片 7" descr=""/>
          <p:cNvPicPr/>
          <p:nvPr/>
        </p:nvPicPr>
        <p:blipFill>
          <a:blip r:embed="rId2"/>
          <a:stretch/>
        </p:blipFill>
        <p:spPr>
          <a:xfrm>
            <a:off x="10565280" y="207000"/>
            <a:ext cx="1369800" cy="290160"/>
          </a:xfrm>
          <a:prstGeom prst="rect">
            <a:avLst/>
          </a:prstGeom>
          <a:ln>
            <a:noFill/>
          </a:ln>
        </p:spPr>
      </p:pic>
      <p:pic>
        <p:nvPicPr>
          <p:cNvPr id="89" name="图片 8" descr=""/>
          <p:cNvPicPr/>
          <p:nvPr/>
        </p:nvPicPr>
        <p:blipFill>
          <a:blip r:embed="rId3">
            <a:alphaModFix amt="38000"/>
          </a:blip>
          <a:srcRect l="0" t="0" r="0" b="62803"/>
          <a:stretch/>
        </p:blipFill>
        <p:spPr>
          <a:xfrm>
            <a:off x="9168840" y="4754880"/>
            <a:ext cx="2900520" cy="2102400"/>
          </a:xfrm>
          <a:prstGeom prst="rect">
            <a:avLst/>
          </a:prstGeom>
          <a:ln>
            <a:noFill/>
          </a:ln>
        </p:spPr>
      </p:pic>
      <p:sp>
        <p:nvSpPr>
          <p:cNvPr id="90" name="CustomShape 1"/>
          <p:cNvSpPr/>
          <p:nvPr/>
        </p:nvSpPr>
        <p:spPr>
          <a:xfrm>
            <a:off x="10845720" y="6642720"/>
            <a:ext cx="648360" cy="648360"/>
          </a:xfrm>
          <a:prstGeom prst="ellipse">
            <a:avLst/>
          </a:prstGeom>
          <a:solidFill>
            <a:srgbClr val="00c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" name="CustomShape 2"/>
          <p:cNvSpPr/>
          <p:nvPr/>
        </p:nvSpPr>
        <p:spPr>
          <a:xfrm>
            <a:off x="7458480" y="6184440"/>
            <a:ext cx="404280" cy="40428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2" name="CustomShape 3"/>
          <p:cNvSpPr/>
          <p:nvPr/>
        </p:nvSpPr>
        <p:spPr>
          <a:xfrm>
            <a:off x="9557280" y="5848560"/>
            <a:ext cx="374040" cy="37404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919880" y="6473520"/>
            <a:ext cx="244080" cy="244080"/>
          </a:xfrm>
          <a:prstGeom prst="ellipse">
            <a:avLst/>
          </a:prstGeom>
          <a:solidFill>
            <a:srgbClr val="ff9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4" name="Line 5"/>
          <p:cNvSpPr/>
          <p:nvPr/>
        </p:nvSpPr>
        <p:spPr>
          <a:xfrm>
            <a:off x="477000" y="264600"/>
            <a:ext cx="9810000" cy="0"/>
          </a:xfrm>
          <a:prstGeom prst="line">
            <a:avLst/>
          </a:prstGeom>
          <a:ln w="19080">
            <a:solidFill>
              <a:srgbClr val="ec792a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/>
        </p:style>
      </p:sp>
      <p:sp>
        <p:nvSpPr>
          <p:cNvPr id="95" name="PlaceHolder 6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图片 7" descr=""/>
          <p:cNvPicPr/>
          <p:nvPr/>
        </p:nvPicPr>
        <p:blipFill>
          <a:blip r:embed="rId2"/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>
            <a:noFill/>
          </a:ln>
        </p:spPr>
      </p:pic>
      <p:sp>
        <p:nvSpPr>
          <p:cNvPr id="134" name="CustomShape 1"/>
          <p:cNvSpPr/>
          <p:nvPr/>
        </p:nvSpPr>
        <p:spPr>
          <a:xfrm>
            <a:off x="0" y="0"/>
            <a:ext cx="12191400" cy="4961160"/>
          </a:xfrm>
          <a:prstGeom prst="rect">
            <a:avLst/>
          </a:prstGeom>
          <a:solidFill>
            <a:srgbClr val="004b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CustomShape 2"/>
          <p:cNvSpPr/>
          <p:nvPr/>
        </p:nvSpPr>
        <p:spPr>
          <a:xfrm rot="1800000">
            <a:off x="6143040" y="2821680"/>
            <a:ext cx="507240" cy="507240"/>
          </a:xfrm>
          <a:prstGeom prst="ellipse">
            <a:avLst/>
          </a:prstGeom>
          <a:solidFill>
            <a:srgbClr val="00c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CustomShape 3"/>
          <p:cNvSpPr/>
          <p:nvPr/>
        </p:nvSpPr>
        <p:spPr>
          <a:xfrm rot="1800000">
            <a:off x="11878560" y="1844640"/>
            <a:ext cx="515160" cy="51516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CustomShape 4"/>
          <p:cNvSpPr/>
          <p:nvPr/>
        </p:nvSpPr>
        <p:spPr>
          <a:xfrm rot="1800000">
            <a:off x="5176800" y="5807880"/>
            <a:ext cx="520200" cy="520200"/>
          </a:xfrm>
          <a:prstGeom prst="ellipse">
            <a:avLst/>
          </a:prstGeom>
          <a:solidFill>
            <a:srgbClr val="ff9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CustomShape 5"/>
          <p:cNvSpPr/>
          <p:nvPr/>
        </p:nvSpPr>
        <p:spPr>
          <a:xfrm rot="1800000">
            <a:off x="9017640" y="4934520"/>
            <a:ext cx="789840" cy="78984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39" name="图片 9" descr=""/>
          <p:cNvPicPr/>
          <p:nvPr/>
        </p:nvPicPr>
        <p:blipFill>
          <a:blip r:embed="rId3"/>
          <a:stretch/>
        </p:blipFill>
        <p:spPr>
          <a:xfrm>
            <a:off x="7666560" y="1285920"/>
            <a:ext cx="2777400" cy="2836080"/>
          </a:xfrm>
          <a:prstGeom prst="rect">
            <a:avLst/>
          </a:prstGeom>
          <a:ln>
            <a:noFill/>
          </a:ln>
        </p:spPr>
      </p:pic>
      <p:sp>
        <p:nvSpPr>
          <p:cNvPr id="140" name="PlaceHolder 6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图片 7" descr=""/>
          <p:cNvPicPr/>
          <p:nvPr/>
        </p:nvPicPr>
        <p:blipFill>
          <a:blip r:embed="rId2"/>
          <a:stretch/>
        </p:blipFill>
        <p:spPr>
          <a:xfrm>
            <a:off x="10565280" y="207000"/>
            <a:ext cx="1369800" cy="290160"/>
          </a:xfrm>
          <a:prstGeom prst="rect">
            <a:avLst/>
          </a:prstGeom>
          <a:ln>
            <a:noFill/>
          </a:ln>
        </p:spPr>
      </p:pic>
      <p:pic>
        <p:nvPicPr>
          <p:cNvPr id="179" name="图片 8" descr=""/>
          <p:cNvPicPr/>
          <p:nvPr/>
        </p:nvPicPr>
        <p:blipFill>
          <a:blip r:embed="rId3">
            <a:alphaModFix amt="38000"/>
          </a:blip>
          <a:srcRect l="0" t="0" r="0" b="62803"/>
          <a:stretch/>
        </p:blipFill>
        <p:spPr>
          <a:xfrm>
            <a:off x="9168840" y="4754880"/>
            <a:ext cx="2900520" cy="2102400"/>
          </a:xfrm>
          <a:prstGeom prst="rect">
            <a:avLst/>
          </a:prstGeom>
          <a:ln>
            <a:noFill/>
          </a:ln>
        </p:spPr>
      </p:pic>
      <p:sp>
        <p:nvSpPr>
          <p:cNvPr id="180" name="CustomShape 1"/>
          <p:cNvSpPr/>
          <p:nvPr/>
        </p:nvSpPr>
        <p:spPr>
          <a:xfrm>
            <a:off x="10845720" y="6642720"/>
            <a:ext cx="648360" cy="648360"/>
          </a:xfrm>
          <a:prstGeom prst="ellipse">
            <a:avLst/>
          </a:prstGeom>
          <a:solidFill>
            <a:srgbClr val="00c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1" name="CustomShape 2"/>
          <p:cNvSpPr/>
          <p:nvPr/>
        </p:nvSpPr>
        <p:spPr>
          <a:xfrm>
            <a:off x="7458480" y="6184440"/>
            <a:ext cx="404280" cy="40428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2" name="CustomShape 3"/>
          <p:cNvSpPr/>
          <p:nvPr/>
        </p:nvSpPr>
        <p:spPr>
          <a:xfrm>
            <a:off x="9557280" y="5848560"/>
            <a:ext cx="374040" cy="37404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3" name="CustomShape 4"/>
          <p:cNvSpPr/>
          <p:nvPr/>
        </p:nvSpPr>
        <p:spPr>
          <a:xfrm>
            <a:off x="1919880" y="6473520"/>
            <a:ext cx="244080" cy="244080"/>
          </a:xfrm>
          <a:prstGeom prst="ellipse">
            <a:avLst/>
          </a:prstGeom>
          <a:solidFill>
            <a:srgbClr val="ff9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4" name="Line 5"/>
          <p:cNvSpPr/>
          <p:nvPr/>
        </p:nvSpPr>
        <p:spPr>
          <a:xfrm>
            <a:off x="477000" y="264600"/>
            <a:ext cx="9810000" cy="0"/>
          </a:xfrm>
          <a:prstGeom prst="line">
            <a:avLst/>
          </a:prstGeom>
          <a:ln w="19080">
            <a:solidFill>
              <a:srgbClr val="ec792a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/>
        </p:style>
      </p:sp>
      <p:sp>
        <p:nvSpPr>
          <p:cNvPr id="185" name="PlaceHolder 6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86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图片 7" descr=""/>
          <p:cNvPicPr/>
          <p:nvPr/>
        </p:nvPicPr>
        <p:blipFill>
          <a:blip r:embed="rId2"/>
          <a:stretch/>
        </p:blipFill>
        <p:spPr>
          <a:xfrm>
            <a:off x="10565280" y="207000"/>
            <a:ext cx="1370160" cy="290520"/>
          </a:xfrm>
          <a:prstGeom prst="rect">
            <a:avLst/>
          </a:prstGeom>
          <a:ln>
            <a:noFill/>
          </a:ln>
        </p:spPr>
      </p:pic>
      <p:pic>
        <p:nvPicPr>
          <p:cNvPr id="224" name="图片 8" descr=""/>
          <p:cNvPicPr/>
          <p:nvPr/>
        </p:nvPicPr>
        <p:blipFill>
          <a:blip r:embed="rId3">
            <a:alphaModFix amt="38000"/>
          </a:blip>
          <a:srcRect l="0" t="0" r="0" b="62803"/>
          <a:stretch/>
        </p:blipFill>
        <p:spPr>
          <a:xfrm>
            <a:off x="9168840" y="4754880"/>
            <a:ext cx="2900880" cy="2102760"/>
          </a:xfrm>
          <a:prstGeom prst="rect">
            <a:avLst/>
          </a:prstGeom>
          <a:ln>
            <a:noFill/>
          </a:ln>
        </p:spPr>
      </p:pic>
      <p:sp>
        <p:nvSpPr>
          <p:cNvPr id="225" name="CustomShape 1"/>
          <p:cNvSpPr/>
          <p:nvPr/>
        </p:nvSpPr>
        <p:spPr>
          <a:xfrm>
            <a:off x="10845720" y="6642720"/>
            <a:ext cx="648720" cy="648720"/>
          </a:xfrm>
          <a:prstGeom prst="ellipse">
            <a:avLst/>
          </a:prstGeom>
          <a:solidFill>
            <a:srgbClr val="00c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6" name="CustomShape 2"/>
          <p:cNvSpPr/>
          <p:nvPr/>
        </p:nvSpPr>
        <p:spPr>
          <a:xfrm>
            <a:off x="7458480" y="6184440"/>
            <a:ext cx="404640" cy="40464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7" name="CustomShape 3"/>
          <p:cNvSpPr/>
          <p:nvPr/>
        </p:nvSpPr>
        <p:spPr>
          <a:xfrm>
            <a:off x="9557280" y="5848560"/>
            <a:ext cx="374400" cy="37440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8" name="CustomShape 4"/>
          <p:cNvSpPr/>
          <p:nvPr/>
        </p:nvSpPr>
        <p:spPr>
          <a:xfrm>
            <a:off x="1919880" y="6473520"/>
            <a:ext cx="244440" cy="244440"/>
          </a:xfrm>
          <a:prstGeom prst="ellipse">
            <a:avLst/>
          </a:prstGeom>
          <a:solidFill>
            <a:srgbClr val="ff9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9" name="Line 5"/>
          <p:cNvSpPr/>
          <p:nvPr/>
        </p:nvSpPr>
        <p:spPr>
          <a:xfrm>
            <a:off x="477000" y="264600"/>
            <a:ext cx="9810000" cy="0"/>
          </a:xfrm>
          <a:prstGeom prst="line">
            <a:avLst/>
          </a:prstGeom>
          <a:ln w="1908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/>
        </p:style>
      </p:sp>
      <p:sp>
        <p:nvSpPr>
          <p:cNvPr id="230" name="PlaceHolder 6"/>
          <p:cNvSpPr>
            <a:spLocks noGrp="1"/>
          </p:cNvSpPr>
          <p:nvPr>
            <p:ph type="body"/>
          </p:nvPr>
        </p:nvSpPr>
        <p:spPr>
          <a:xfrm>
            <a:off x="783000" y="824760"/>
            <a:ext cx="10398600" cy="849240"/>
          </a:xfrm>
          <a:prstGeom prst="rect">
            <a:avLst/>
          </a:prstGeom>
        </p:spPr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3600" spc="-1" strike="noStrike">
                <a:solidFill>
                  <a:srgbClr val="004b67"/>
                </a:solidFill>
                <a:latin typeface="Arial"/>
                <a:ea typeface="Microsoft YaHei"/>
              </a:rPr>
              <a:t>Click here to add a title</a:t>
            </a:r>
            <a:endParaRPr b="0" lang="en-US" sz="3600" spc="-1" strike="noStrike">
              <a:solidFill>
                <a:srgbClr val="000000"/>
              </a:solidFill>
              <a:latin typeface="DengXian"/>
            </a:endParaRPr>
          </a:p>
        </p:txBody>
      </p:sp>
      <p:sp>
        <p:nvSpPr>
          <p:cNvPr id="231" name="PlaceHolder 7"/>
          <p:cNvSpPr>
            <a:spLocks noGrp="1"/>
          </p:cNvSpPr>
          <p:nvPr>
            <p:ph type="body"/>
          </p:nvPr>
        </p:nvSpPr>
        <p:spPr>
          <a:xfrm>
            <a:off x="783000" y="1767960"/>
            <a:ext cx="10392840" cy="40356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404040"/>
                </a:solidFill>
                <a:latin typeface="Arial"/>
                <a:ea typeface="Microsoft YaHei"/>
              </a:rPr>
              <a:t>Click here to add a subtitle</a:t>
            </a:r>
            <a:endParaRPr b="0" lang="en-US" sz="2000" spc="-1" strike="noStrike">
              <a:solidFill>
                <a:srgbClr val="000000"/>
              </a:solidFill>
              <a:latin typeface="DengXian"/>
            </a:endParaRPr>
          </a:p>
        </p:txBody>
      </p:sp>
      <p:sp>
        <p:nvSpPr>
          <p:cNvPr id="232" name="PlaceHolder 8"/>
          <p:cNvSpPr>
            <a:spLocks noGrp="1"/>
          </p:cNvSpPr>
          <p:nvPr>
            <p:ph type="body"/>
          </p:nvPr>
        </p:nvSpPr>
        <p:spPr>
          <a:xfrm>
            <a:off x="783000" y="2272680"/>
            <a:ext cx="10392840" cy="40356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600" spc="-1" strike="noStrike">
                <a:solidFill>
                  <a:srgbClr val="404040"/>
                </a:solidFill>
                <a:latin typeface="Arial"/>
                <a:ea typeface="Microsoft YaHei"/>
              </a:rPr>
              <a:t>Click here to add content</a:t>
            </a:r>
            <a:endParaRPr b="0" lang="en-US" sz="1600" spc="-1" strike="noStrike">
              <a:solidFill>
                <a:srgbClr val="000000"/>
              </a:solidFill>
              <a:latin typeface="DengXian"/>
            </a:endParaRPr>
          </a:p>
        </p:txBody>
      </p:sp>
      <p:sp>
        <p:nvSpPr>
          <p:cNvPr id="233" name="PlaceHolder 9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DengXian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DengXi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jpe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3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880560" y="882720"/>
            <a:ext cx="10283760" cy="255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788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GB" sz="6000" spc="-1" strike="noStrike">
                <a:solidFill>
                  <a:srgbClr val="ffffff"/>
                </a:solidFill>
                <a:latin typeface="Arial"/>
                <a:ea typeface="Source Han Sans CN Medium"/>
              </a:rPr>
              <a:t>Xylo Hardware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271" name="CustomShape 2"/>
          <p:cNvSpPr/>
          <p:nvPr/>
        </p:nvSpPr>
        <p:spPr>
          <a:xfrm>
            <a:off x="1806480" y="5069520"/>
            <a:ext cx="5594760" cy="986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-GB" sz="1700" spc="-1" strike="noStrike">
                <a:solidFill>
                  <a:srgbClr val="ffffff"/>
                </a:solidFill>
                <a:latin typeface="Arial"/>
                <a:ea typeface="Helvetica Neue Light"/>
              </a:rPr>
              <a:t>Philipp Weidel</a:t>
            </a:r>
            <a:endParaRPr b="0" lang="en-US" sz="1700" spc="-1" strike="noStrike"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-GB" sz="1700" spc="-1" strike="noStrike">
                <a:solidFill>
                  <a:srgbClr val="ffffff"/>
                </a:solidFill>
                <a:latin typeface="Arial"/>
                <a:ea typeface="Helvetica Neue Light"/>
              </a:rPr>
              <a:t>Neuromorphic R&amp;D Engineer, SynSense AG</a:t>
            </a:r>
            <a:endParaRPr b="0" lang="en-US" sz="1700" spc="-1" strike="noStrike">
              <a:latin typeface="Arial"/>
            </a:endParaRPr>
          </a:p>
        </p:txBody>
      </p:sp>
      <p:sp>
        <p:nvSpPr>
          <p:cNvPr id="272" name="CustomShape 3"/>
          <p:cNvSpPr/>
          <p:nvPr/>
        </p:nvSpPr>
        <p:spPr>
          <a:xfrm>
            <a:off x="1095840" y="5210640"/>
            <a:ext cx="654120" cy="654120"/>
          </a:xfrm>
          <a:prstGeom prst="ellipse">
            <a:avLst/>
          </a:prstGeom>
          <a:blipFill rotWithShape="0">
            <a:blip r:embed="rId1"/>
            <a:stretch>
              <a:fillRect/>
            </a:stretch>
          </a:blipFill>
          <a:ln w="63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3" name="Line 4"/>
          <p:cNvSpPr/>
          <p:nvPr/>
        </p:nvSpPr>
        <p:spPr>
          <a:xfrm>
            <a:off x="1154880" y="3934080"/>
            <a:ext cx="553320" cy="0"/>
          </a:xfrm>
          <a:prstGeom prst="line">
            <a:avLst/>
          </a:prstGeom>
          <a:ln w="57240">
            <a:solidFill>
              <a:srgbClr val="ec792a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Picture 4" descr="A picture containing text, electronics&#10;&#10;Description automatically generated"/>
          <p:cNvPicPr/>
          <p:nvPr/>
        </p:nvPicPr>
        <p:blipFill>
          <a:blip r:embed="rId1"/>
          <a:stretch/>
        </p:blipFill>
        <p:spPr>
          <a:xfrm>
            <a:off x="4652280" y="975600"/>
            <a:ext cx="7723440" cy="5255280"/>
          </a:xfrm>
          <a:prstGeom prst="rect">
            <a:avLst/>
          </a:prstGeom>
          <a:ln>
            <a:noFill/>
          </a:ln>
        </p:spPr>
      </p:pic>
      <p:sp>
        <p:nvSpPr>
          <p:cNvPr id="275" name="CustomShape 1"/>
          <p:cNvSpPr/>
          <p:nvPr/>
        </p:nvSpPr>
        <p:spPr>
          <a:xfrm>
            <a:off x="783000" y="824760"/>
            <a:ext cx="10398240" cy="84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3600" spc="-1" strike="noStrike">
                <a:solidFill>
                  <a:srgbClr val="004b67"/>
                </a:solidFill>
                <a:latin typeface="Arial"/>
                <a:ea typeface="Microsoft YaHei"/>
              </a:rPr>
              <a:t>Xylo HDK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76" name="CustomShape 2"/>
          <p:cNvSpPr/>
          <p:nvPr/>
        </p:nvSpPr>
        <p:spPr>
          <a:xfrm>
            <a:off x="783000" y="1767960"/>
            <a:ext cx="10392480" cy="40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404040"/>
                </a:solidFill>
                <a:latin typeface="Arial"/>
                <a:ea typeface="Microsoft YaHei"/>
              </a:rPr>
              <a:t>USB-C bus powered</a:t>
            </a:r>
            <a:endParaRPr b="0" lang="en-US" sz="20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404040"/>
                </a:solidFill>
                <a:latin typeface="Arial"/>
                <a:ea typeface="Microsoft YaHei"/>
              </a:rPr>
              <a:t>Direct interface from Python for </a:t>
            </a:r>
            <a:br/>
            <a:r>
              <a:rPr b="0" lang="en-GB" sz="2000" spc="-1" strike="noStrike">
                <a:solidFill>
                  <a:srgbClr val="404040"/>
                </a:solidFill>
                <a:latin typeface="Arial"/>
                <a:ea typeface="Microsoft YaHei"/>
              </a:rPr>
              <a:t>running network on device</a:t>
            </a:r>
            <a:endParaRPr b="0" lang="en-US" sz="20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404040"/>
                </a:solidFill>
                <a:latin typeface="Arial"/>
                <a:ea typeface="Microsoft YaHei"/>
              </a:rPr>
              <a:t>Bit-accurate simulation in software</a:t>
            </a:r>
            <a:endParaRPr b="0" lang="en-US" sz="20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404040"/>
                </a:solidFill>
                <a:latin typeface="Arial"/>
                <a:ea typeface="Microsoft YaHei"/>
              </a:rPr>
              <a:t>Deployment from trained network in two </a:t>
            </a:r>
            <a:br/>
            <a:r>
              <a:rPr b="0" lang="en-GB" sz="2000" spc="-1" strike="noStrike">
                <a:solidFill>
                  <a:srgbClr val="404040"/>
                </a:solidFill>
                <a:latin typeface="Arial"/>
                <a:ea typeface="Microsoft YaHei"/>
              </a:rPr>
              <a:t>lines of Python code</a:t>
            </a:r>
            <a:endParaRPr b="0" lang="en-US" sz="20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404040"/>
                </a:solidFill>
                <a:latin typeface="Arial"/>
                <a:ea typeface="Microsoft YaHei"/>
              </a:rPr>
              <a:t>Available now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CustomShape 1"/>
          <p:cNvSpPr/>
          <p:nvPr/>
        </p:nvSpPr>
        <p:spPr>
          <a:xfrm>
            <a:off x="783000" y="824760"/>
            <a:ext cx="10398240" cy="84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3600" spc="-1" strike="noStrike">
                <a:solidFill>
                  <a:srgbClr val="004b67"/>
                </a:solidFill>
                <a:latin typeface="Arial"/>
                <a:ea typeface="Microsoft YaHei"/>
              </a:rPr>
              <a:t>Xylo Overview</a:t>
            </a:r>
            <a:endParaRPr b="0" lang="en-US" sz="3600" spc="-1" strike="noStrike">
              <a:latin typeface="Arial"/>
            </a:endParaRPr>
          </a:p>
        </p:txBody>
      </p:sp>
      <p:grpSp>
        <p:nvGrpSpPr>
          <p:cNvPr id="278" name="Group 2"/>
          <p:cNvGrpSpPr/>
          <p:nvPr/>
        </p:nvGrpSpPr>
        <p:grpSpPr>
          <a:xfrm>
            <a:off x="2208240" y="1645920"/>
            <a:ext cx="9468360" cy="4979880"/>
            <a:chOff x="2208240" y="1645920"/>
            <a:chExt cx="9468360" cy="4979880"/>
          </a:xfrm>
        </p:grpSpPr>
        <p:pic>
          <p:nvPicPr>
            <p:cNvPr id="279" name="Picture 2_0" descr="Diagram&#10;&#10;Description automatically generated"/>
            <p:cNvPicPr/>
            <p:nvPr/>
          </p:nvPicPr>
          <p:blipFill>
            <a:blip r:embed="rId1"/>
            <a:stretch/>
          </p:blipFill>
          <p:spPr>
            <a:xfrm>
              <a:off x="2364480" y="1733040"/>
              <a:ext cx="9312120" cy="4892760"/>
            </a:xfrm>
            <a:prstGeom prst="rect">
              <a:avLst/>
            </a:prstGeom>
            <a:ln>
              <a:noFill/>
            </a:ln>
          </p:spPr>
        </p:pic>
        <p:sp>
          <p:nvSpPr>
            <p:cNvPr id="280" name="CustomShape 3"/>
            <p:cNvSpPr/>
            <p:nvPr/>
          </p:nvSpPr>
          <p:spPr>
            <a:xfrm>
              <a:off x="2208240" y="1645920"/>
              <a:ext cx="4004280" cy="855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281" name="Picture 6" descr="A picture containing text&#10;&#10;Description automatically generated"/>
          <p:cNvPicPr/>
          <p:nvPr/>
        </p:nvPicPr>
        <p:blipFill>
          <a:blip r:embed="rId2"/>
          <a:srcRect l="35902" t="36483" r="34793" b="33560"/>
          <a:stretch/>
        </p:blipFill>
        <p:spPr>
          <a:xfrm>
            <a:off x="1097280" y="1764000"/>
            <a:ext cx="2534040" cy="2052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"/>
          <p:cNvSpPr/>
          <p:nvPr/>
        </p:nvSpPr>
        <p:spPr>
          <a:xfrm>
            <a:off x="783000" y="824760"/>
            <a:ext cx="10398240" cy="84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3600" spc="-1" strike="noStrike">
                <a:solidFill>
                  <a:srgbClr val="004b67"/>
                </a:solidFill>
                <a:latin typeface="Arial"/>
                <a:ea typeface="Microsoft YaHei"/>
              </a:rPr>
              <a:t>Xylo Neurons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283" name="Picture 3" descr="Timeline&#10;&#10;Description automatically generated with medium confidence"/>
          <p:cNvPicPr/>
          <p:nvPr/>
        </p:nvPicPr>
        <p:blipFill>
          <a:blip r:embed="rId1"/>
          <a:stretch/>
        </p:blipFill>
        <p:spPr>
          <a:xfrm>
            <a:off x="400680" y="1811520"/>
            <a:ext cx="11390040" cy="3410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TextShape 1"/>
          <p:cNvSpPr txBox="1"/>
          <p:nvPr/>
        </p:nvSpPr>
        <p:spPr>
          <a:xfrm>
            <a:off x="783000" y="824760"/>
            <a:ext cx="10398600" cy="849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3600" spc="-1" strike="noStrike">
                <a:solidFill>
                  <a:srgbClr val="004b67"/>
                </a:solidFill>
                <a:latin typeface="Arial"/>
                <a:ea typeface="Microsoft YaHei"/>
              </a:rPr>
              <a:t>Limitations and Constraints</a:t>
            </a:r>
            <a:endParaRPr b="0" lang="en-US" sz="3600" spc="-1" strike="noStrike">
              <a:solidFill>
                <a:srgbClr val="000000"/>
              </a:solidFill>
              <a:latin typeface="DengXian"/>
            </a:endParaRPr>
          </a:p>
        </p:txBody>
      </p:sp>
      <p:sp>
        <p:nvSpPr>
          <p:cNvPr id="285" name="TextShape 2"/>
          <p:cNvSpPr txBox="1"/>
          <p:nvPr/>
        </p:nvSpPr>
        <p:spPr>
          <a:xfrm>
            <a:off x="783000" y="1767960"/>
            <a:ext cx="10392840" cy="403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404040"/>
              </a:buClr>
              <a:buFont typeface="Arial"/>
              <a:buChar char="•"/>
            </a:pPr>
            <a:endParaRPr b="0" lang="en-US" sz="2800" spc="-1" strike="noStrike">
              <a:solidFill>
                <a:srgbClr val="000000"/>
              </a:solidFill>
              <a:latin typeface="DengXian"/>
            </a:endParaRPr>
          </a:p>
          <a:p>
            <a:pPr marL="228600" indent="-228240">
              <a:lnSpc>
                <a:spcPct val="90000"/>
              </a:lnSpc>
              <a:spcBef>
                <a:spcPts val="150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404040"/>
                </a:solidFill>
                <a:latin typeface="Arial"/>
                <a:ea typeface="Microsoft YaHei"/>
              </a:rPr>
              <a:t>Number of neurons</a:t>
            </a:r>
            <a:endParaRPr b="0" lang="en-US" sz="2000" spc="-1" strike="noStrike">
              <a:solidFill>
                <a:srgbClr val="000000"/>
              </a:solidFill>
              <a:latin typeface="DengXian"/>
              <a:ea typeface="Noto Sans CJK SC"/>
            </a:endParaRPr>
          </a:p>
          <a:p>
            <a:pPr lvl="1" marL="864000" indent="-324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404040"/>
                </a:solidFill>
                <a:latin typeface="Arial"/>
                <a:ea typeface="Microsoft YaHei"/>
              </a:rPr>
              <a:t>16 input channels</a:t>
            </a:r>
            <a:endParaRPr b="0" lang="en-US" sz="2000" spc="-1" strike="noStrike">
              <a:solidFill>
                <a:srgbClr val="000000"/>
              </a:solidFill>
              <a:latin typeface="DengXian"/>
              <a:ea typeface="Noto Sans CJK SC"/>
            </a:endParaRPr>
          </a:p>
          <a:p>
            <a:pPr lvl="1" marL="864000" indent="-324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404040"/>
                </a:solidFill>
                <a:latin typeface="Arial"/>
                <a:ea typeface="Microsoft YaHei"/>
              </a:rPr>
              <a:t>1000 hidden neurons</a:t>
            </a:r>
            <a:endParaRPr b="0" lang="en-US" sz="2000" spc="-1" strike="noStrike">
              <a:solidFill>
                <a:srgbClr val="000000"/>
              </a:solidFill>
              <a:latin typeface="DengXian"/>
              <a:ea typeface="Noto Sans CJK SC"/>
            </a:endParaRPr>
          </a:p>
          <a:p>
            <a:pPr lvl="1" marL="864000" indent="-324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404040"/>
                </a:solidFill>
                <a:latin typeface="Arial"/>
                <a:ea typeface="Microsoft YaHei"/>
              </a:rPr>
              <a:t>8 output neurons</a:t>
            </a:r>
            <a:endParaRPr b="0" lang="en-US" sz="2000" spc="-1" strike="noStrike">
              <a:solidFill>
                <a:srgbClr val="000000"/>
              </a:solidFill>
              <a:latin typeface="DengXian"/>
              <a:ea typeface="Noto Sans CJK SC"/>
            </a:endParaRPr>
          </a:p>
          <a:p>
            <a:pPr marL="228600" indent="-228240">
              <a:lnSpc>
                <a:spcPct val="90000"/>
              </a:lnSpc>
              <a:spcBef>
                <a:spcPts val="567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404040"/>
                </a:solidFill>
                <a:latin typeface="Arial"/>
                <a:ea typeface="Microsoft YaHei"/>
              </a:rPr>
              <a:t>Connectivity</a:t>
            </a:r>
            <a:endParaRPr b="0" lang="en-US" sz="2000" spc="-1" strike="noStrike">
              <a:solidFill>
                <a:srgbClr val="000000"/>
              </a:solidFill>
              <a:latin typeface="DengXian"/>
              <a:ea typeface="Noto Sans CJK SC"/>
            </a:endParaRPr>
          </a:p>
          <a:p>
            <a:pPr lvl="1" marL="864000" indent="-324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404040"/>
                </a:solidFill>
                <a:latin typeface="Arial"/>
                <a:ea typeface="Microsoft YaHei"/>
              </a:rPr>
              <a:t>Max fan out: 64</a:t>
            </a:r>
            <a:endParaRPr b="0" lang="en-US" sz="2000" spc="-1" strike="noStrike">
              <a:solidFill>
                <a:srgbClr val="000000"/>
              </a:solidFill>
              <a:latin typeface="DengXian"/>
              <a:ea typeface="Noto Sans CJK SC"/>
            </a:endParaRPr>
          </a:p>
          <a:p>
            <a:pPr lvl="1" marL="864000" indent="-324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404040"/>
                </a:solidFill>
                <a:latin typeface="Arial"/>
                <a:ea typeface="Microsoft YaHei"/>
              </a:rPr>
              <a:t>Avg fan out: 32</a:t>
            </a:r>
            <a:endParaRPr b="0" lang="en-US" sz="2000" spc="-1" strike="noStrike">
              <a:solidFill>
                <a:srgbClr val="000000"/>
              </a:solidFill>
              <a:latin typeface="DengXian"/>
              <a:ea typeface="Noto Sans CJK SC"/>
            </a:endParaRPr>
          </a:p>
          <a:p>
            <a:pPr marL="228600" indent="-228240">
              <a:lnSpc>
                <a:spcPct val="90000"/>
              </a:lnSpc>
              <a:spcBef>
                <a:spcPts val="150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404040"/>
                </a:solidFill>
                <a:latin typeface="Arial"/>
                <a:ea typeface="Microsoft YaHei"/>
              </a:rPr>
              <a:t>Integer arithmetic only</a:t>
            </a:r>
            <a:endParaRPr b="0" lang="en-US" sz="2000" spc="-1" strike="noStrike">
              <a:solidFill>
                <a:srgbClr val="000000"/>
              </a:solidFill>
              <a:latin typeface="DengXian"/>
              <a:ea typeface="Noto Sans CJK SC"/>
            </a:endParaRPr>
          </a:p>
          <a:p>
            <a:pPr lvl="1" marL="864000" indent="-324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404040"/>
                </a:solidFill>
                <a:latin typeface="Arial"/>
                <a:ea typeface="Microsoft YaHei"/>
              </a:rPr>
              <a:t>Addition, Subtraction, Bitshift</a:t>
            </a:r>
            <a:endParaRPr b="0" lang="en-US" sz="2000" spc="-1" strike="noStrike">
              <a:solidFill>
                <a:srgbClr val="000000"/>
              </a:solidFill>
              <a:latin typeface="DengXian"/>
              <a:ea typeface="Noto Sans CJK SC"/>
            </a:endParaRPr>
          </a:p>
          <a:p>
            <a:pPr lvl="1" marL="864000" indent="-324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404040"/>
                </a:solidFill>
                <a:latin typeface="Arial"/>
                <a:ea typeface="Microsoft YaHei"/>
              </a:rPr>
              <a:t>No multiplication / division</a:t>
            </a:r>
            <a:endParaRPr b="0" lang="en-US" sz="2000" spc="-1" strike="noStrike">
              <a:solidFill>
                <a:srgbClr val="000000"/>
              </a:solidFill>
              <a:latin typeface="DengXian"/>
              <a:ea typeface="Noto Sans CJK SC"/>
            </a:endParaRPr>
          </a:p>
          <a:p>
            <a:pPr marL="228600" indent="-228240">
              <a:lnSpc>
                <a:spcPct val="90000"/>
              </a:lnSpc>
              <a:spcBef>
                <a:spcPts val="567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404040"/>
                </a:solidFill>
                <a:latin typeface="Arial"/>
                <a:ea typeface="Microsoft YaHei"/>
              </a:rPr>
              <a:t>Bit-depth:</a:t>
            </a:r>
            <a:endParaRPr b="0" lang="en-US" sz="2000" spc="-1" strike="noStrike">
              <a:solidFill>
                <a:srgbClr val="000000"/>
              </a:solidFill>
              <a:latin typeface="DengXian"/>
              <a:ea typeface="Noto Sans CJK SC"/>
            </a:endParaRPr>
          </a:p>
          <a:p>
            <a:pPr lvl="1" marL="864000" indent="-324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404040"/>
                </a:solidFill>
                <a:latin typeface="Arial"/>
                <a:ea typeface="Microsoft YaHei"/>
              </a:rPr>
              <a:t>Weights: 8 bit signed integer</a:t>
            </a:r>
            <a:endParaRPr b="0" lang="en-US" sz="2000" spc="-1" strike="noStrike">
              <a:solidFill>
                <a:srgbClr val="000000"/>
              </a:solidFill>
              <a:latin typeface="DengXian"/>
              <a:ea typeface="Noto Sans CJK SC"/>
            </a:endParaRPr>
          </a:p>
          <a:p>
            <a:pPr lvl="1" marL="864000" indent="-324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404040"/>
                </a:solidFill>
                <a:latin typeface="Arial"/>
                <a:ea typeface="Microsoft YaHei"/>
              </a:rPr>
              <a:t>States: 16 bit signed integer</a:t>
            </a:r>
            <a:endParaRPr b="0" lang="en-US" sz="2000" spc="-1" strike="noStrike">
              <a:solidFill>
                <a:srgbClr val="000000"/>
              </a:solidFill>
              <a:latin typeface="DengXian"/>
              <a:ea typeface="Noto Sans CJK SC"/>
            </a:endParaRPr>
          </a:p>
          <a:p>
            <a:pPr marL="228600" indent="-228240">
              <a:lnSpc>
                <a:spcPct val="90000"/>
              </a:lnSpc>
              <a:spcBef>
                <a:spcPts val="567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2000" spc="-1" strike="noStrike">
                <a:solidFill>
                  <a:srgbClr val="404040"/>
                </a:solidFill>
                <a:latin typeface="Arial"/>
                <a:ea typeface="Microsoft YaHei"/>
              </a:rPr>
              <a:t>Approximated exponential decay through bitshifts</a:t>
            </a:r>
            <a:endParaRPr b="0" lang="en-US" sz="2000" spc="-1" strike="noStrike">
              <a:solidFill>
                <a:srgbClr val="000000"/>
              </a:solidFill>
              <a:latin typeface="DengXian"/>
              <a:ea typeface="Noto Sans CJK S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CustomShape 1"/>
          <p:cNvSpPr/>
          <p:nvPr/>
        </p:nvSpPr>
        <p:spPr>
          <a:xfrm>
            <a:off x="888120" y="1052640"/>
            <a:ext cx="6037920" cy="73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788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GB" sz="6600" spc="-1" strike="noStrike">
                <a:solidFill>
                  <a:srgbClr val="ffffff"/>
                </a:solidFill>
                <a:latin typeface="Arial"/>
                <a:ea typeface="Source Han Sans CN Medium"/>
              </a:rPr>
              <a:t>Thank you </a:t>
            </a:r>
            <a:r>
              <a:rPr b="1" lang="zh-CN" sz="6600" spc="-1" strike="noStrike">
                <a:solidFill>
                  <a:srgbClr val="ffffff"/>
                </a:solidFill>
                <a:latin typeface="Arial"/>
                <a:ea typeface="Source Han Sans CN Medium"/>
              </a:rPr>
              <a:t>！</a:t>
            </a:r>
            <a:endParaRPr b="0" lang="en-US" sz="6600" spc="-1" strike="noStrike">
              <a:latin typeface="Arial"/>
            </a:endParaRPr>
          </a:p>
        </p:txBody>
      </p:sp>
      <p:sp>
        <p:nvSpPr>
          <p:cNvPr id="287" name="CustomShape 2"/>
          <p:cNvSpPr/>
          <p:nvPr/>
        </p:nvSpPr>
        <p:spPr>
          <a:xfrm>
            <a:off x="1058040" y="5269320"/>
            <a:ext cx="2053440" cy="129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pc="-1" strike="noStrike">
                <a:solidFill>
                  <a:srgbClr val="ffffff"/>
                </a:solidFill>
                <a:latin typeface="Arial Bold"/>
                <a:ea typeface="Microsoft YaHei"/>
              </a:rPr>
              <a:t>Contact us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-GB" sz="1400" spc="-1" strike="noStrike">
                <a:solidFill>
                  <a:srgbClr val="ffffff"/>
                </a:solidFill>
                <a:latin typeface="Arial Regular"/>
                <a:ea typeface="Microsoft YaHei"/>
              </a:rPr>
              <a:t>QiaoNing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ffffff"/>
                </a:solidFill>
                <a:latin typeface="Arial Regular"/>
                <a:ea typeface="Microsoft YaHei"/>
              </a:rPr>
              <a:t>F</a:t>
            </a:r>
            <a:r>
              <a:rPr b="0" lang="en-GB" sz="1200" spc="-1" strike="noStrike">
                <a:solidFill>
                  <a:srgbClr val="ffffff"/>
                </a:solidFill>
                <a:latin typeface="Arial Regular"/>
                <a:ea typeface="Microsoft YaHei"/>
              </a:rPr>
              <a:t>ounder </a:t>
            </a:r>
            <a:r>
              <a:rPr b="0" lang="en-US" sz="1200" spc="-1" strike="noStrike">
                <a:solidFill>
                  <a:srgbClr val="ffffff"/>
                </a:solidFill>
                <a:latin typeface="Arial Regular"/>
                <a:ea typeface="Microsoft YaHei"/>
              </a:rPr>
              <a:t>and CEO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ffffff"/>
                </a:solidFill>
                <a:latin typeface="Arial Regular"/>
                <a:ea typeface="Helvetica Neue Light"/>
              </a:rPr>
              <a:t>000 0000 0000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88" name="CustomShape 3"/>
          <p:cNvSpPr/>
          <p:nvPr/>
        </p:nvSpPr>
        <p:spPr>
          <a:xfrm>
            <a:off x="1058040" y="2567880"/>
            <a:ext cx="3876120" cy="465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  <a:ea typeface="Source Han Sans CN Normal"/>
              </a:rPr>
              <a:t>Make Intelligence Smarter</a:t>
            </a:r>
            <a:endParaRPr b="0" lang="en-US" sz="2000" spc="-1" strike="noStrike">
              <a:latin typeface="Arial"/>
            </a:endParaRPr>
          </a:p>
        </p:txBody>
      </p:sp>
      <p:grpSp>
        <p:nvGrpSpPr>
          <p:cNvPr id="289" name="Group 4"/>
          <p:cNvGrpSpPr/>
          <p:nvPr/>
        </p:nvGrpSpPr>
        <p:grpSpPr>
          <a:xfrm>
            <a:off x="10573560" y="5269320"/>
            <a:ext cx="1198800" cy="1297440"/>
            <a:chOff x="10573560" y="5269320"/>
            <a:chExt cx="1198800" cy="1297440"/>
          </a:xfrm>
        </p:grpSpPr>
        <p:sp>
          <p:nvSpPr>
            <p:cNvPr id="290" name="CustomShape 5"/>
            <p:cNvSpPr/>
            <p:nvPr/>
          </p:nvSpPr>
          <p:spPr>
            <a:xfrm>
              <a:off x="10573560" y="5269320"/>
              <a:ext cx="1198800" cy="2793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1" lang="en-US" sz="1600" spc="-1" strike="noStrike">
                  <a:solidFill>
                    <a:srgbClr val="ffffff"/>
                  </a:solidFill>
                  <a:latin typeface="Arial Bold"/>
                  <a:ea typeface="Microsoft YaHei"/>
                </a:rPr>
                <a:t>Follow Us</a:t>
              </a:r>
              <a:endParaRPr b="0" lang="en-US" sz="1600" spc="-1" strike="noStrike">
                <a:latin typeface="Arial"/>
              </a:endParaRPr>
            </a:p>
          </p:txBody>
        </p:sp>
        <p:pic>
          <p:nvPicPr>
            <p:cNvPr id="291" name="图片 1" descr=""/>
            <p:cNvPicPr/>
            <p:nvPr/>
          </p:nvPicPr>
          <p:blipFill>
            <a:blip r:embed="rId1"/>
            <a:stretch/>
          </p:blipFill>
          <p:spPr>
            <a:xfrm>
              <a:off x="10749960" y="5721480"/>
              <a:ext cx="845280" cy="84528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292" name="图片 9" descr=""/>
          <p:cNvPicPr/>
          <p:nvPr/>
        </p:nvPicPr>
        <p:blipFill>
          <a:blip r:embed="rId2"/>
          <a:stretch/>
        </p:blipFill>
        <p:spPr>
          <a:xfrm>
            <a:off x="7666560" y="1285920"/>
            <a:ext cx="2777400" cy="2836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172</TotalTime>
  <Application>LibreOffice/6.4.7.2$Linux_X86_64 LibreOffice_project/40$Build-2</Application>
  <Words>4343</Words>
  <Paragraphs>255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2022-03-03T08:04:20Z</dcterms:created>
  <dc:creator>Microsoft Office 用户</dc:creator>
  <dc:description/>
  <dc:language>en-US</dc:language>
  <cp:lastModifiedBy/>
  <dcterms:modified xsi:type="dcterms:W3CDTF">2022-03-16T19:02:48Z</dcterms:modified>
  <cp:revision>64</cp:revision>
  <dc:subject/>
  <dc:title>PowerPoint 演示文稿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KSOProductBuildVer">
    <vt:lpwstr>2052-4.0.0.6524</vt:lpwstr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宽屏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14</vt:i4>
  </property>
</Properties>
</file>